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869160"/>
            <a:ext cx="8424936" cy="1584176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Михаил Афанасьевич Булгаков</a:t>
            </a:r>
          </a:p>
          <a:p>
            <a:pPr algn="ctr"/>
            <a:r>
              <a:rPr lang="ru-RU" sz="3600" b="1" dirty="0"/>
              <a:t>(</a:t>
            </a:r>
            <a:r>
              <a:rPr lang="ru-RU" sz="3600" b="1" dirty="0" smtClean="0"/>
              <a:t>1891-1940)</a:t>
            </a:r>
            <a:endParaRPr lang="ru-RU" sz="3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260648"/>
            <a:ext cx="7175351" cy="4664809"/>
          </a:xfrm>
        </p:spPr>
        <p:txBody>
          <a:bodyPr/>
          <a:lstStyle/>
          <a:p>
            <a:pPr marL="18288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47" y="332655"/>
            <a:ext cx="7593561" cy="479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01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052736"/>
            <a:ext cx="4032448" cy="5256584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«Сатира создаётся тогда, когда появится писатель, который сочтёт несовершенной текущую жизнь и, негодуя приступит к художественному обличению её. Полагаю, что путь такого художника будет весьма и весьма труден».</a:t>
            </a:r>
            <a:br>
              <a:rPr lang="ru-RU" sz="2400" dirty="0" smtClean="0"/>
            </a:br>
            <a:r>
              <a:rPr lang="ru-RU" sz="2400" dirty="0" smtClean="0"/>
              <a:t>                  М.А. Булгаков</a:t>
            </a:r>
            <a:endParaRPr lang="ru-RU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" y="628882"/>
            <a:ext cx="3636870" cy="5248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50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4293096"/>
            <a:ext cx="7982272" cy="1944216"/>
          </a:xfrm>
        </p:spPr>
        <p:txBody>
          <a:bodyPr/>
          <a:lstStyle/>
          <a:p>
            <a:pPr marL="339725" lvl="0" indent="-339725" algn="l">
              <a:lnSpc>
                <a:spcPct val="80000"/>
              </a:lnSpc>
              <a:spcBef>
                <a:spcPts val="700"/>
              </a:spcBef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>Михаил Булгаков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родился 3 (15) мая 1891 года в Киеве в семье профессора Киевской духовной академии </a:t>
            </a:r>
            <a:b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ffectLst/>
                <a:ea typeface="+mn-ea"/>
                <a:cs typeface="+mn-cs"/>
              </a:rPr>
              <a:t>Афанасия Ивановича </a:t>
            </a:r>
            <a:r>
              <a:rPr lang="ru-RU" sz="24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Булгакова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(1859—1907) и его жены</a:t>
            </a:r>
            <a:b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ffectLst/>
                <a:ea typeface="+mn-ea"/>
                <a:cs typeface="+mn-cs"/>
              </a:rPr>
              <a:t>Варвары Михайловны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 (1869—1922).</a:t>
            </a:r>
            <a:b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В семье было семеро детей: </a:t>
            </a:r>
            <a:b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Михаил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(1891—1940), </a:t>
            </a: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Вера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(1892—1972), </a:t>
            </a: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Надежда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(1893—1971), </a:t>
            </a:r>
            <a:b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Варвара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(1895—1954), </a:t>
            </a: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Николай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(1898—1966), </a:t>
            </a: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Иван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(1900—1969),</a:t>
            </a:r>
            <a:b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Елена </a:t>
            </a:r>
            <a:r>
              <a:rPr lang="ru-RU" sz="1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(1902—1954).</a:t>
            </a:r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2600882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4664"/>
            <a:ext cx="2700660" cy="339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730" y="221274"/>
            <a:ext cx="2868489" cy="4071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2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2548007"/>
            <a:ext cx="2808312" cy="3528392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>
                <a:effectLst/>
                <a:latin typeface="Times New Roman"/>
                <a:ea typeface="Calibri"/>
              </a:rPr>
              <a:t>Медицинское образование, полученное в Киевском университете, как и дальнейшая служба врачом в военных 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госпиталях, </a:t>
            </a:r>
            <a:r>
              <a:rPr lang="ru-RU" sz="2000" dirty="0">
                <a:effectLst/>
                <a:latin typeface="Times New Roman"/>
                <a:ea typeface="Calibri"/>
              </a:rPr>
              <a:t>дали Булгакову 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знание </a:t>
            </a:r>
            <a:r>
              <a:rPr lang="ru-RU" sz="2000" dirty="0">
                <a:effectLst/>
                <a:latin typeface="Times New Roman"/>
                <a:ea typeface="Calibri"/>
              </a:rPr>
              <a:t>и понимание законов 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природы.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4086250" cy="3474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7179"/>
            <a:ext cx="4329658" cy="583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883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692696"/>
            <a:ext cx="3168352" cy="5184576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 smtClean="0"/>
              <a:t>Булгаков считал, что революция и строительство коммунизма, воспитание нового  советского человека есть не что иное, как эксперимент, которому он противопоставлял эволюционный путь развития</a:t>
            </a: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24" y="3741064"/>
            <a:ext cx="4263511" cy="252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70" y="692696"/>
            <a:ext cx="4139952" cy="2615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468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44" y="355476"/>
            <a:ext cx="2101760" cy="273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83196"/>
            <a:ext cx="1800928" cy="270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74" y="399430"/>
            <a:ext cx="1850486" cy="2937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80687"/>
            <a:ext cx="169700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44" y="3501008"/>
            <a:ext cx="1990203" cy="278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964" y="399430"/>
            <a:ext cx="2135354" cy="277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447" y="3740809"/>
            <a:ext cx="2491716" cy="249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24648"/>
            <a:ext cx="1800200" cy="272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73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5589240"/>
            <a:ext cx="7622232" cy="936104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22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>М. Булгаков похоронен на Новодевичьем кладбище. </a:t>
            </a:r>
            <a:br>
              <a:rPr lang="ru-RU" sz="22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sz="2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9"/>
            <a:ext cx="568863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09087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61</TotalTime>
  <Words>119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Презентация PowerPoint</vt:lpstr>
      <vt:lpstr>«Сатира создаётся тогда, когда появится писатель, который сочтёт несовершенной текущую жизнь и, негодуя приступит к художественному обличению её. Полагаю, что путь такого художника будет весьма и весьма труден».                   М.А. Булгаков</vt:lpstr>
      <vt:lpstr>Михаил Булгаков родился 3 (15) мая 1891 года в Киеве в семье профессора Киевской духовной академии  Афанасия Ивановича Булгакова(1859—1907) и его жены Варвары Михайловны (1869—1922). В семье было семеро детей:  Михаил (1891—1940), Вера (1892—1972), Надежда (1893—1971),  Варвара (1895—1954), Николай (1898—1966), Иван (1900—1969), Елена (1902—1954).</vt:lpstr>
      <vt:lpstr>Медицинское образование, полученное в Киевском университете, как и дальнейшая служба врачом в военных госпиталях, дали Булгакову знание и понимание законов природы.</vt:lpstr>
      <vt:lpstr>Булгаков считал, что революция и строительство коммунизма, воспитание нового  советского человека есть не что иное, как эксперимент, которому он противопоставлял эволюционный путь развития</vt:lpstr>
      <vt:lpstr>Презентация PowerPoint</vt:lpstr>
      <vt:lpstr>М. Булгаков похоронен на Новодевичьем кладбище.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7</cp:revision>
  <dcterms:created xsi:type="dcterms:W3CDTF">2017-01-29T17:19:07Z</dcterms:created>
  <dcterms:modified xsi:type="dcterms:W3CDTF">2017-01-29T18:33:06Z</dcterms:modified>
</cp:coreProperties>
</file>